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5" r:id="rId9"/>
    <p:sldId id="264" r:id="rId10"/>
    <p:sldId id="262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762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450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90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70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58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121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328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81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556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464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10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29000">
              <a:schemeClr val="accent1">
                <a:lumMod val="45000"/>
                <a:lumOff val="55000"/>
              </a:schemeClr>
            </a:gs>
            <a:gs pos="83000">
              <a:schemeClr val="accent6">
                <a:lumMod val="50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F5219-8434-4A37-88B8-EA849CF57951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7D5A9-B893-48F0-A638-9011BE9CD2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280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25000">
              <a:schemeClr val="accent1">
                <a:lumMod val="45000"/>
                <a:lumOff val="55000"/>
              </a:schemeClr>
            </a:gs>
            <a:gs pos="83000">
              <a:schemeClr val="accent6">
                <a:lumMod val="50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37759" y="4545960"/>
            <a:ext cx="6558012" cy="2064676"/>
          </a:xfrm>
          <a:gradFill>
            <a:gsLst>
              <a:gs pos="76000">
                <a:srgbClr val="47653B"/>
              </a:gs>
              <a:gs pos="0">
                <a:schemeClr val="accent6">
                  <a:lumMod val="7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83000">
                <a:schemeClr val="accent6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38100"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  <a:br>
              <a:rPr lang="ru-RU" sz="5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произведению </a:t>
            </a:r>
            <a:r>
              <a:rPr lang="ru-RU" sz="5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«Медной горы хозяйка»</a:t>
            </a:r>
            <a:endParaRPr lang="ru-RU" sz="53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668631" y="5656529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Павел Петрович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Бажов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6892" t="7332" r="50032" b="10324"/>
          <a:stretch/>
        </p:blipFill>
        <p:spPr>
          <a:xfrm>
            <a:off x="544343" y="266382"/>
            <a:ext cx="3670052" cy="5265019"/>
          </a:xfrm>
          <a:prstGeom prst="rect">
            <a:avLst/>
          </a:prstGeom>
        </p:spPr>
      </p:pic>
      <p:pic>
        <p:nvPicPr>
          <p:cNvPr id="1028" name="Picture 4" descr="https://avatars.mds.yandex.net/get-pdb/1927647/3c7eb7e1-5d92-4f6b-b687-eedc3c522ba5/s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920" y="266382"/>
            <a:ext cx="3983353" cy="405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849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7890" y="1259919"/>
            <a:ext cx="1113642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Какое изобразительно-выразительное средство языка использует П. П. Бажов в данном предложении: </a:t>
            </a:r>
          </a:p>
          <a:p>
            <a:pPr algn="just"/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«</a:t>
            </a:r>
            <a:r>
              <a:rPr lang="ru-RU" sz="36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Одни, как стекло либо слюда, блестят, а другие, как трава поблеклая, а которые опять узорами изукрашены». 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02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150" y="1943969"/>
            <a:ext cx="108059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обозначает устаревшее слово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«перст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в предложении: </a:t>
            </a:r>
          </a:p>
          <a:p>
            <a:pPr algn="just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«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(Медной горы Хозяйка) указала перстом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перед ним и открылся ход, как штольня, и светло в ней, как днём». 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681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511" y="1304298"/>
            <a:ext cx="112423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AutoNum type="arabicPeriod"/>
            </a:pPr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сборник вошло произведение «Медной горы хозяйка»</a:t>
            </a:r>
          </a:p>
          <a:p>
            <a:pPr marL="742950" indent="-742950" algn="just">
              <a:buAutoNum type="arabicPeriod"/>
            </a:pP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94088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Ключ-камень</a:t>
            </a:r>
          </a:p>
          <a:p>
            <a:pPr marL="3494088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Малахитовая шкатулка</a:t>
            </a:r>
          </a:p>
          <a:p>
            <a:pPr marL="3494088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Изумрудный сундучок</a:t>
            </a:r>
          </a:p>
          <a:p>
            <a:pPr marL="3494088"/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Медная руда</a:t>
            </a:r>
            <a:endParaRPr lang="ru-RU" sz="3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105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5266" y="1403903"/>
            <a:ext cx="1087654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Жанр произведения «Медной горы хозяйка»?</a:t>
            </a:r>
            <a:endParaRPr lang="ru-RU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29088" lvl="0">
              <a:tabLst>
                <a:tab pos="4032250" algn="l"/>
              </a:tabLs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29088" lvl="0">
              <a:tabLst>
                <a:tab pos="4032250" algn="l"/>
              </a:tabLs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 </a:t>
            </a:r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29088" lvl="0">
              <a:tabLst>
                <a:tab pos="4032250" algn="l"/>
              </a:tabLs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</a:t>
            </a:r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29088" lvl="0">
              <a:tabLst>
                <a:tab pos="4032250" algn="l"/>
              </a:tabLs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Быль</a:t>
            </a:r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630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2269" y="1086664"/>
            <a:ext cx="1089579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Зачем рабочие пошли на дальние покосы?</a:t>
            </a:r>
          </a:p>
          <a:p>
            <a:endParaRPr lang="ru-RU" sz="4000" b="1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03388">
              <a:tabLst>
                <a:tab pos="1703388" algn="l"/>
              </a:tabLst>
            </a:pPr>
            <a:r>
              <a:rPr lang="ru-RU" sz="3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Отдохнуть</a:t>
            </a:r>
          </a:p>
          <a:p>
            <a:pPr marL="1703388">
              <a:tabLst>
                <a:tab pos="1703388" algn="l"/>
              </a:tabLst>
            </a:pPr>
            <a:r>
              <a:rPr lang="ru-RU" sz="3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Охотиться на  зайцев</a:t>
            </a:r>
          </a:p>
          <a:p>
            <a:pPr marL="1703388">
              <a:tabLst>
                <a:tab pos="1703388" algn="l"/>
              </a:tabLst>
            </a:pPr>
            <a:r>
              <a:rPr lang="ru-RU" sz="3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Смотреть траву</a:t>
            </a:r>
          </a:p>
          <a:p>
            <a:pPr marL="1703388">
              <a:tabLst>
                <a:tab pos="1703388" algn="l"/>
              </a:tabLst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искать хозяйку Медной горы</a:t>
            </a:r>
            <a:endParaRPr lang="ru-RU" sz="36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38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5524" y="1385046"/>
            <a:ext cx="110305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Зачем позвала девушка Степана?</a:t>
            </a:r>
          </a:p>
          <a:p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94088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Поиграть</a:t>
            </a:r>
          </a:p>
          <a:p>
            <a:pPr marL="3494088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Потанцевать</a:t>
            </a:r>
          </a:p>
          <a:p>
            <a:pPr marL="3494088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Поговорить</a:t>
            </a:r>
          </a:p>
          <a:p>
            <a:pPr marL="3494088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Пойти с ней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227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2013" y="390421"/>
            <a:ext cx="1127118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Почему главный герой решил сделать так, как велела ему Хозяйка Медной горы? 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«Приказчик душной был - гниль какая-то в нутре у него была…»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герой никого на свете не боялся.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хуже того стыдно перед девкой хвастуном себя оказать».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пообещала ему много денег.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26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2388" y="1119285"/>
            <a:ext cx="110401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Что Степан попросил у приказчика, если «малахитовую глыбу во сто пуд найдёт»?</a:t>
            </a:r>
          </a:p>
          <a:p>
            <a:pPr algn="just"/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11425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денег</a:t>
            </a:r>
          </a:p>
          <a:p>
            <a:pPr marL="2511425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</a:t>
            </a:r>
          </a:p>
          <a:p>
            <a:pPr marL="2511425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Вольную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11425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Перевести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в другой забой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157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1146" y="1373809"/>
            <a:ext cx="1091504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Что было зажато у мёртвого Степана в кулаке?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11425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Медный изумруд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11425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Малахит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11425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Бурая руда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11425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403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015" y="496298"/>
            <a:ext cx="1098242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Почему главный герой не смог забыть Хозяйку Медной горы?</a:t>
            </a:r>
          </a:p>
          <a:p>
            <a:pPr algn="just"/>
            <a:endParaRPr lang="ru-RU" sz="3600" dirty="0" smtClean="0"/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не мог забыть богатства, увиденные в её владениях.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Потому, что был поражен её неописуемой красотой.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она прибегала к нему домой в образе змейки. 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что, кто её встречает, не может потом найти удовлетворения в жизни.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4292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377</Words>
  <Application>Microsoft Office PowerPoint</Application>
  <PresentationFormat>Широкоэкранный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 Тест  по произведению «Медной горы хозяйка»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 по произведению «Хозяйка Медной горы»</dc:title>
  <dc:creator>Света</dc:creator>
  <cp:lastModifiedBy>Света</cp:lastModifiedBy>
  <cp:revision>10</cp:revision>
  <dcterms:created xsi:type="dcterms:W3CDTF">2020-02-26T08:16:45Z</dcterms:created>
  <dcterms:modified xsi:type="dcterms:W3CDTF">2020-02-27T09:51:55Z</dcterms:modified>
</cp:coreProperties>
</file>