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6" r:id="rId9"/>
    <p:sldId id="268" r:id="rId10"/>
    <p:sldId id="269" r:id="rId11"/>
    <p:sldId id="270" r:id="rId12"/>
    <p:sldId id="264" r:id="rId13"/>
    <p:sldId id="271" r:id="rId14"/>
    <p:sldId id="265" r:id="rId15"/>
    <p:sldId id="272" r:id="rId16"/>
    <p:sldId id="273" r:id="rId17"/>
    <p:sldId id="25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5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2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06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2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7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1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57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37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395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47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987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75000"/>
              </a:schemeClr>
            </a:gs>
            <a:gs pos="5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71FA4-F978-432C-9257-E7CC59364EB5}" type="datetimeFigureOut">
              <a:rPr lang="ru-RU" smtClean="0"/>
              <a:t>02.03.2023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4D9E5-AB8E-4A7C-B82A-CE3D9376D5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33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culture.ru/images/d5825781-22cb-52ac-8958-cda7b0220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63" y="2033007"/>
            <a:ext cx="5801129" cy="386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559617" y="413039"/>
            <a:ext cx="9184177" cy="110143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444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725238" y="395277"/>
            <a:ext cx="86624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рассказу В. П. Астафьева «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 с розовой гривой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.mycdn.me/videoPreview?id=614309431815&amp;type=32&amp;idx=12&amp;tkn=KP6N1LIiqT6XD6A5jIvPAP6d1zo&amp;fn=external_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51"/>
          <a:stretch/>
        </p:blipFill>
        <p:spPr bwMode="auto">
          <a:xfrm>
            <a:off x="7244383" y="2033007"/>
            <a:ext cx="4214192" cy="386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239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1504087"/>
            <a:ext cx="1076325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качество отличало дядю </a:t>
            </a: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Левонтия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его жену </a:t>
            </a:r>
            <a:r>
              <a:rPr lang="ru-RU" sz="3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Васеню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b="1" dirty="0"/>
              <a:t> 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жадность;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неряшливость;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старательность;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усердие.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29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425" y="1866037"/>
            <a:ext cx="1076325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бабушка всё же купила внуку пряник конём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b="1" dirty="0"/>
              <a:t> 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мальчик осознал свою ошибку;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её об этом попросил дед;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 раскаялся и попросил прощения;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таким образом наказать внука.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673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775" y="2705785"/>
            <a:ext cx="10629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11. Кто ранним утром забегал к бабушке </a:t>
            </a:r>
            <a:r>
              <a:rPr lang="ru-RU" sz="32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«запыхавшаяся, загнанная, с зажатыми в горсти рублями?».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122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325" y="2434709"/>
            <a:ext cx="10744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 Бабушка главного героя о семье </a:t>
            </a:r>
            <a:r>
              <a:rPr lang="ru-RU" sz="3200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Левонтия</a:t>
            </a:r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говорит: «</a:t>
            </a:r>
            <a:r>
              <a:rPr lang="ru-RU" sz="32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них в кармане –</a:t>
            </a:r>
            <a:r>
              <a:rPr lang="ru-RU" sz="32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вошь на аркане</a:t>
            </a:r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 Как называется это выражение?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69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38375"/>
            <a:ext cx="106489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ком идёт речь в рассказе?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«…в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теплые вечера выходил на улицу в штанах, державшихся на единственной медной пуговице с двумя орлами, в бязевой рубахе, вовсе без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680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7725" y="2505075"/>
            <a:ext cx="10648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герой носил Саньке под рубахой, чтобы тот не рассказал бабушке про обман с ягодой?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882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9325" y="2752725"/>
            <a:ext cx="106489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чём бабушка уехала в город?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034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5199" y="790575"/>
            <a:ext cx="3981451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29300" y="1943100"/>
            <a:ext cx="270779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Васеня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Пословица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Левонтий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Калач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Лодка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06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2950" y="1332637"/>
            <a:ext cx="109537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Какую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тему раскрывает В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П. Астафьев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произведении «Конь с розовой гривой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 marL="514350" indent="-514350" algn="just">
              <a:buAutoNum type="arabicPeriod"/>
            </a:pP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тему взросления;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тему любви;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тему одиночества;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тему чести, совести.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969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750" y="1465987"/>
            <a:ext cx="109251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Где происходят события в рассказе В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П. Астафьева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«Конь с розовой гривой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 algn="just"/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сибирской деревне на берегу реки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Обь;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одной из деревень Северного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Урала;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сибирской деревне на берегу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Енисея;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таежном селе Западной Сибири.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865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325" y="1456462"/>
            <a:ext cx="109251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За какую работу бабушка обещала купить герою пряник конём?</a:t>
            </a:r>
          </a:p>
          <a:p>
            <a:pPr algn="just"/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сбор ягоды земляники;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помощь по дому;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заготовку дров;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уборку картошки.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881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1524" y="1208038"/>
            <a:ext cx="1073467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Чем занимался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Левонтий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рассказе «Конь с розовой гривой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 algn="just"/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заготавливал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 на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бадога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пилил его, колол и сдавал на известковый завод;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плавал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морям, ловил рыбу и продавал ее;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работал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заимке, в километрах пяти от дома;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работал.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35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3450" y="1569988"/>
            <a:ext cx="106775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Что посоветовал Санька главному герою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рассказа в лесу?</a:t>
            </a:r>
          </a:p>
          <a:p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убежать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деду на заимку;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принести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пустой туесок и извиниться перед бабушкой;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доверху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наполнить туесок ягодами;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набить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травой туесок, сверху заложить траву ягодами.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579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2500" y="1351687"/>
            <a:ext cx="106108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 сердцах или в насмешку называл дед бабушку в рассказе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полковником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генералом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капитаном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офицером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628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1504087"/>
            <a:ext cx="107632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Почему главный герой живёт с бабушкой и дедом в деревне?</a:t>
            </a:r>
          </a:p>
          <a:p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работают в городе;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сирота;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его бросили;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хотел жить с родителями.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07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1504087"/>
            <a:ext cx="1076325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Автор пишет: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моей жизни была прорваться в дом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Левонтия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герою нужно было попасть в этот дом?</a:t>
            </a:r>
            <a:r>
              <a:rPr lang="ru-RU" b="1" dirty="0"/>
              <a:t> 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играть с детьми дяди </a:t>
            </a:r>
            <a:r>
              <a:rPr lang="ru-RU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Левонтия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послушать рассказы дяди </a:t>
            </a:r>
            <a:r>
              <a:rPr lang="ru-RU" sz="3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Левонтия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море;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попасть на «пир горой»;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была свобода, и можно было делать всё, что угодно.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057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599</Words>
  <Application>Microsoft Office PowerPoint</Application>
  <PresentationFormat>Широкоэкранный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13</cp:revision>
  <dcterms:created xsi:type="dcterms:W3CDTF">2023-03-02T10:36:34Z</dcterms:created>
  <dcterms:modified xsi:type="dcterms:W3CDTF">2023-03-02T13:13:21Z</dcterms:modified>
</cp:coreProperties>
</file>