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1EF1-E418-489B-955F-7AA6B2CA883F}" type="datetimeFigureOut">
              <a:rPr lang="ru-RU" smtClean="0"/>
              <a:t>05.12.2024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3194-4083-41BA-BAEC-7FC687F0A3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064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1EF1-E418-489B-955F-7AA6B2CA883F}" type="datetimeFigureOut">
              <a:rPr lang="ru-RU" smtClean="0"/>
              <a:t>05.12.2024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3194-4083-41BA-BAEC-7FC687F0A3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4476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1EF1-E418-489B-955F-7AA6B2CA883F}" type="datetimeFigureOut">
              <a:rPr lang="ru-RU" smtClean="0"/>
              <a:t>05.12.2024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3194-4083-41BA-BAEC-7FC687F0A3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035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1EF1-E418-489B-955F-7AA6B2CA883F}" type="datetimeFigureOut">
              <a:rPr lang="ru-RU" smtClean="0"/>
              <a:t>05.12.2024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3194-4083-41BA-BAEC-7FC687F0A3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353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1EF1-E418-489B-955F-7AA6B2CA883F}" type="datetimeFigureOut">
              <a:rPr lang="ru-RU" smtClean="0"/>
              <a:t>05.12.2024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3194-4083-41BA-BAEC-7FC687F0A3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165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1EF1-E418-489B-955F-7AA6B2CA883F}" type="datetimeFigureOut">
              <a:rPr lang="ru-RU" smtClean="0"/>
              <a:t>05.12.2024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3194-4083-41BA-BAEC-7FC687F0A3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1138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1EF1-E418-489B-955F-7AA6B2CA883F}" type="datetimeFigureOut">
              <a:rPr lang="ru-RU" smtClean="0"/>
              <a:t>05.12.2024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3194-4083-41BA-BAEC-7FC687F0A3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65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1EF1-E418-489B-955F-7AA6B2CA883F}" type="datetimeFigureOut">
              <a:rPr lang="ru-RU" smtClean="0"/>
              <a:t>05.12.2024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3194-4083-41BA-BAEC-7FC687F0A3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487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1EF1-E418-489B-955F-7AA6B2CA883F}" type="datetimeFigureOut">
              <a:rPr lang="ru-RU" smtClean="0"/>
              <a:t>05.12.2024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3194-4083-41BA-BAEC-7FC687F0A3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39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1EF1-E418-489B-955F-7AA6B2CA883F}" type="datetimeFigureOut">
              <a:rPr lang="ru-RU" smtClean="0"/>
              <a:t>05.12.2024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3194-4083-41BA-BAEC-7FC687F0A3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755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1EF1-E418-489B-955F-7AA6B2CA883F}" type="datetimeFigureOut">
              <a:rPr lang="ru-RU" smtClean="0"/>
              <a:t>05.12.2024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3194-4083-41BA-BAEC-7FC687F0A3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2549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9000">
              <a:schemeClr val="accent1">
                <a:lumMod val="60000"/>
                <a:lumOff val="40000"/>
              </a:schemeClr>
            </a:gs>
            <a:gs pos="0">
              <a:schemeClr val="accent3">
                <a:lumMod val="0"/>
                <a:lumOff val="100000"/>
              </a:schemeClr>
            </a:gs>
            <a:gs pos="35000">
              <a:schemeClr val="accent4">
                <a:lumMod val="40000"/>
                <a:lumOff val="60000"/>
              </a:schemeClr>
            </a:gs>
            <a:gs pos="100000">
              <a:schemeClr val="accent3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231EF1-E418-489B-955F-7AA6B2CA883F}" type="datetimeFigureOut">
              <a:rPr lang="ru-RU" smtClean="0"/>
              <a:t>05.12.2024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C13194-4083-41BA-BAEC-7FC687F0A3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3575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nteresnyefakty.org/wp-content/uploads/Interesnye-fakty-o-Vladimire-Korolenk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972" y="440881"/>
            <a:ext cx="4331179" cy="6011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diafilmy.su/uploads/posts/2017-05/1493968714_1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977"/>
          <a:stretch/>
        </p:blipFill>
        <p:spPr bwMode="auto">
          <a:xfrm>
            <a:off x="5367726" y="2277374"/>
            <a:ext cx="6347516" cy="4175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5367726" y="315884"/>
            <a:ext cx="6428034" cy="153785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295613" y="284078"/>
            <a:ext cx="659428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Тест </a:t>
            </a: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произведению В. Г. Короленко </a:t>
            </a:r>
          </a:p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«Дети подземелья»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92852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0770" y="851911"/>
            <a:ext cx="1089579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Благодаря какому чуду вновь ожила умирающая Маруся?</a:t>
            </a:r>
          </a:p>
          <a:p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954338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дорогое лекарство</a:t>
            </a:r>
          </a:p>
          <a:p>
            <a:pPr marL="2954338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вкусная еда (ведь девочка всегда была голодна)</a:t>
            </a:r>
          </a:p>
          <a:p>
            <a:pPr marL="2954338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алая лента</a:t>
            </a:r>
          </a:p>
          <a:p>
            <a:pPr marL="2954338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 кукла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98721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9153" y="1131044"/>
            <a:ext cx="106070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 Кем по роду занятий был отец Васи?</a:t>
            </a:r>
          </a:p>
          <a:p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94088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мэр городка</a:t>
            </a:r>
          </a:p>
          <a:p>
            <a:pPr marL="3494088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учёный</a:t>
            </a:r>
          </a:p>
          <a:p>
            <a:pPr marL="3494088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судья</a:t>
            </a:r>
          </a:p>
          <a:p>
            <a:pPr marL="3494088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 художник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54827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2268" y="415029"/>
            <a:ext cx="1073216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11. По какой причине отец обращает внимание лишь на младшую дочь Соню?</a:t>
            </a:r>
          </a:p>
          <a:p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Соня его любит больше, чем Вася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так просила его вести себя перед смертью жена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Соня очень похожа на свою умершую мать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 Васю, разгильдяя и сорванца, любить не за что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17717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1028" y="1352425"/>
            <a:ext cx="1043378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12. Чего не хватало Васи дома?</a:t>
            </a:r>
          </a:p>
          <a:p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81300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денег</a:t>
            </a:r>
          </a:p>
          <a:p>
            <a:pPr marL="2781300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любви и ласки</a:t>
            </a:r>
          </a:p>
          <a:p>
            <a:pPr marL="2781300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еды</a:t>
            </a:r>
          </a:p>
          <a:p>
            <a:pPr marL="2781300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 исполнения своих капризов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2347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3511" y="202130"/>
            <a:ext cx="11261557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13. Чей это портрет: «…была кругла, как пышка, и упруга, как мячик. Она так резво бегала, когда, бывало, разыграется, так звонко смеялась, на ней всегда были такие красивые платья, и в тёмные косы ей каждый день горничная вплетала алую ленту…»?</a:t>
            </a:r>
          </a:p>
          <a:p>
            <a:pPr marL="3946525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Алёнки</a:t>
            </a:r>
          </a:p>
          <a:p>
            <a:pPr marL="3946525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Дашеньки</a:t>
            </a:r>
          </a:p>
          <a:p>
            <a:pPr marL="3946525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Маруси</a:t>
            </a:r>
          </a:p>
          <a:p>
            <a:pPr marL="3946525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 Сони</a:t>
            </a:r>
          </a:p>
          <a:p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06102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394" y="500044"/>
            <a:ext cx="10905423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14. В произведении противопоставляются две девочки – сёстры Васи и </a:t>
            </a:r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Валека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Как называется такое противопоставление?</a:t>
            </a:r>
          </a:p>
          <a:p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90925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эпитет</a:t>
            </a:r>
          </a:p>
          <a:p>
            <a:pPr marL="3590925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гипербола</a:t>
            </a:r>
          </a:p>
          <a:p>
            <a:pPr marL="3590925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антитеза</a:t>
            </a:r>
          </a:p>
          <a:p>
            <a:pPr marL="3590925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 метафора</a:t>
            </a:r>
          </a:p>
          <a:p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40523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7889" y="594164"/>
            <a:ext cx="10876547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just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15. «Первая и последняя радость Маруси в её недолгой жизни»?</a:t>
            </a:r>
          </a:p>
          <a:p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321050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золотое колечко</a:t>
            </a:r>
          </a:p>
          <a:p>
            <a:pPr marL="3321050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алая лента для волос</a:t>
            </a:r>
          </a:p>
          <a:p>
            <a:pPr marL="3321050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румяная булка</a:t>
            </a:r>
          </a:p>
          <a:p>
            <a:pPr marL="3321050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 фаянсовая кукла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89262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26156" y="2470568"/>
            <a:ext cx="10222029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Символом чего в повести является серый камень?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7675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35781" y="1044415"/>
            <a:ext cx="968301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Назовите второе название произведения  «Дети подземелья»</a:t>
            </a:r>
          </a:p>
          <a:p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954338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«Дети трущоб»</a:t>
            </a:r>
          </a:p>
          <a:p>
            <a:pPr marL="2954338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«Серый камень»</a:t>
            </a:r>
          </a:p>
          <a:p>
            <a:pPr marL="2954338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«В дурном обществе»</a:t>
            </a:r>
          </a:p>
          <a:p>
            <a:pPr marL="2954338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 «Бедные люди»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528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67251" y="1313923"/>
            <a:ext cx="6096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Жанр произведения?</a:t>
            </a:r>
          </a:p>
          <a:p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03388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повесть</a:t>
            </a:r>
          </a:p>
          <a:p>
            <a:pPr marL="1703388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роман</a:t>
            </a:r>
          </a:p>
          <a:p>
            <a:pPr marL="1703388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рассказ</a:t>
            </a:r>
          </a:p>
          <a:p>
            <a:pPr marL="1703388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 сказка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28881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63040" y="1294673"/>
            <a:ext cx="971188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Повествование в книге ведётся от лица….</a:t>
            </a:r>
          </a:p>
          <a:p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224213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Валека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224213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Тыбурция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224213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Маруси</a:t>
            </a:r>
          </a:p>
          <a:p>
            <a:pPr marL="3224213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 Васи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3344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85525" y="890412"/>
            <a:ext cx="1060704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Сколько лет было Васе, когда умерла его мать?</a:t>
            </a:r>
          </a:p>
          <a:p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32250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1 год</a:t>
            </a:r>
          </a:p>
          <a:p>
            <a:pPr marL="4032250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6 лет</a:t>
            </a:r>
          </a:p>
          <a:p>
            <a:pPr marL="4032250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13 лет</a:t>
            </a:r>
          </a:p>
          <a:p>
            <a:pPr marL="4032250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 10 лет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8649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26669" y="1082917"/>
            <a:ext cx="981776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Кто изгнал нищих людей из замка?</a:t>
            </a:r>
          </a:p>
          <a:p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68613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Тыбурций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Драб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68613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пан судья</a:t>
            </a:r>
          </a:p>
          <a:p>
            <a:pPr marL="2868613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Януш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68613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 Федорович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52237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26155" y="1131044"/>
            <a:ext cx="1082842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Как окружающие называли Васю?</a:t>
            </a:r>
          </a:p>
          <a:p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973263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избалованным барчуком</a:t>
            </a:r>
          </a:p>
          <a:p>
            <a:pPr marL="1973263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отпетым маленьким разбойником</a:t>
            </a:r>
          </a:p>
          <a:p>
            <a:pPr marL="1973263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солнечным зайчиком</a:t>
            </a:r>
          </a:p>
          <a:p>
            <a:pPr marL="1973263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 подлым обманщиком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11140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513" y="271172"/>
            <a:ext cx="11136430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Кого описывает автор: 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«Это было бледное, крошечное создание, напоминавшее цветок, выросший без лучей солнца. Несмотря на свои четыре года, она ходила ещё плохо, неуверенно ступая кривыми ножками и шаталась, как былинка; руки её были тонки и прозрачны; головка покачивалась на тонкой шее, как головка полевого колокольчика...»?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129088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Аси</a:t>
            </a:r>
          </a:p>
          <a:p>
            <a:pPr marL="4129088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Дашеньки</a:t>
            </a:r>
          </a:p>
          <a:p>
            <a:pPr marL="4129088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Маруси</a:t>
            </a:r>
          </a:p>
          <a:p>
            <a:pPr marL="4129088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 Сони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32775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6648" y="1059921"/>
            <a:ext cx="1054928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Как называется противопоставление взаимоотношений отца и сына?</a:t>
            </a:r>
          </a:p>
          <a:p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90925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эпитет</a:t>
            </a:r>
          </a:p>
          <a:p>
            <a:pPr marL="3590925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гипербола</a:t>
            </a:r>
          </a:p>
          <a:p>
            <a:pPr marL="3590925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антитеза</a:t>
            </a:r>
          </a:p>
          <a:p>
            <a:pPr marL="3590925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 метафора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2607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523</Words>
  <Application>Microsoft Office PowerPoint</Application>
  <PresentationFormat>Широкоэкранный</PresentationFormat>
  <Paragraphs>94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Света</dc:creator>
  <cp:lastModifiedBy>Света</cp:lastModifiedBy>
  <cp:revision>7</cp:revision>
  <dcterms:created xsi:type="dcterms:W3CDTF">2020-02-06T11:46:45Z</dcterms:created>
  <dcterms:modified xsi:type="dcterms:W3CDTF">2024-12-05T08:39:57Z</dcterms:modified>
</cp:coreProperties>
</file>